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2" r:id="rId3"/>
    <p:sldId id="273" r:id="rId4"/>
    <p:sldId id="284" r:id="rId5"/>
    <p:sldId id="274" r:id="rId6"/>
    <p:sldId id="275" r:id="rId7"/>
    <p:sldId id="282" r:id="rId8"/>
    <p:sldId id="283" r:id="rId9"/>
    <p:sldId id="277" r:id="rId10"/>
    <p:sldId id="278" r:id="rId11"/>
    <p:sldId id="279" r:id="rId12"/>
    <p:sldId id="280" r:id="rId13"/>
    <p:sldId id="281" r:id="rId14"/>
    <p:sldId id="285" r:id="rId15"/>
    <p:sldId id="290" r:id="rId16"/>
    <p:sldId id="291" r:id="rId17"/>
    <p:sldId id="286" r:id="rId18"/>
    <p:sldId id="287" r:id="rId19"/>
    <p:sldId id="288" r:id="rId20"/>
    <p:sldId id="292" r:id="rId21"/>
    <p:sldId id="294" r:id="rId22"/>
    <p:sldId id="293" r:id="rId23"/>
    <p:sldId id="299" r:id="rId24"/>
    <p:sldId id="296" r:id="rId25"/>
    <p:sldId id="297" r:id="rId26"/>
    <p:sldId id="298" r:id="rId27"/>
    <p:sldId id="289" r:id="rId28"/>
    <p:sldId id="300" r:id="rId29"/>
    <p:sldId id="301" r:id="rId30"/>
    <p:sldId id="302" r:id="rId31"/>
    <p:sldId id="320" r:id="rId32"/>
    <p:sldId id="30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13" autoAdjust="0"/>
  </p:normalViewPr>
  <p:slideViewPr>
    <p:cSldViewPr>
      <p:cViewPr varScale="1">
        <p:scale>
          <a:sx n="38" d="100"/>
          <a:sy n="38" d="100"/>
        </p:scale>
        <p:origin x="-82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00B21-9FB7-954A-A3AB-A50F2A85C6CB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E28F7B-2761-0A42-BEA2-068462E571F7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Искажение данных</a:t>
          </a:r>
          <a:endParaRPr lang="en-US" sz="3600" b="1" dirty="0">
            <a:latin typeface="+mn-lt"/>
            <a:cs typeface="Times New Roman"/>
          </a:endParaRPr>
        </a:p>
      </dgm:t>
    </dgm:pt>
    <dgm:pt modelId="{D13FDFF9-6694-3543-A4FB-DBBEA076171F}" type="parTrans" cxnId="{D4B0906C-AC65-2E4F-8C19-20654DE1B1C3}">
      <dgm:prSet/>
      <dgm:spPr/>
      <dgm:t>
        <a:bodyPr/>
        <a:lstStyle/>
        <a:p>
          <a:endParaRPr lang="en-US" sz="2400" b="1"/>
        </a:p>
      </dgm:t>
    </dgm:pt>
    <dgm:pt modelId="{BF6630EE-8618-444A-A17A-FE5356142E1E}" type="sibTrans" cxnId="{D4B0906C-AC65-2E4F-8C19-20654DE1B1C3}">
      <dgm:prSet/>
      <dgm:spPr/>
      <dgm:t>
        <a:bodyPr/>
        <a:lstStyle/>
        <a:p>
          <a:endParaRPr lang="en-US" sz="2400" b="1"/>
        </a:p>
      </dgm:t>
    </dgm:pt>
    <dgm:pt modelId="{6076CB9B-5553-DE48-89AA-EA94143EF5D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2400" b="1" dirty="0"/>
        </a:p>
      </dgm:t>
    </dgm:pt>
    <dgm:pt modelId="{C30BD5E2-424B-9B40-B44D-DE32584CDE7B}" type="parTrans" cxnId="{4E2ADDB8-6380-354A-B866-94CED65FC4EB}">
      <dgm:prSet/>
      <dgm:spPr/>
      <dgm:t>
        <a:bodyPr/>
        <a:lstStyle/>
        <a:p>
          <a:endParaRPr lang="en-US" sz="2400" b="1"/>
        </a:p>
      </dgm:t>
    </dgm:pt>
    <dgm:pt modelId="{59590E55-AA48-984D-932A-479C8645F7B2}" type="sibTrans" cxnId="{4E2ADDB8-6380-354A-B866-94CED65FC4EB}">
      <dgm:prSet/>
      <dgm:spPr/>
      <dgm:t>
        <a:bodyPr/>
        <a:lstStyle/>
        <a:p>
          <a:endParaRPr lang="en-US" sz="2400" b="1"/>
        </a:p>
      </dgm:t>
    </dgm:pt>
    <dgm:pt modelId="{CC4A51DF-E0EB-4243-86FD-609C1BB0B01F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Компрометация контроллера</a:t>
          </a:r>
          <a:endParaRPr lang="en-US" sz="3600" b="1" dirty="0">
            <a:latin typeface="+mn-lt"/>
            <a:cs typeface="Times New Roman"/>
          </a:endParaRPr>
        </a:p>
      </dgm:t>
    </dgm:pt>
    <dgm:pt modelId="{58650991-8155-B24F-9BC3-DE5942A7CE7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600" b="1" dirty="0">
            <a:latin typeface="+mn-lt"/>
            <a:cs typeface="Times New Roman"/>
          </a:endParaRPr>
        </a:p>
      </dgm:t>
    </dgm:pt>
    <dgm:pt modelId="{911DED72-851D-3048-B1CA-7FF0764CE6DE}" type="sibTrans" cxnId="{FC2B4EC9-ACD9-1642-BF5F-924B2CC365BF}">
      <dgm:prSet/>
      <dgm:spPr/>
      <dgm:t>
        <a:bodyPr/>
        <a:lstStyle/>
        <a:p>
          <a:endParaRPr lang="en-US" sz="2400" b="1"/>
        </a:p>
      </dgm:t>
    </dgm:pt>
    <dgm:pt modelId="{09DB03F1-DB11-8B42-A675-82B55D1C1415}" type="parTrans" cxnId="{FC2B4EC9-ACD9-1642-BF5F-924B2CC365BF}">
      <dgm:prSet/>
      <dgm:spPr/>
      <dgm:t>
        <a:bodyPr/>
        <a:lstStyle/>
        <a:p>
          <a:endParaRPr lang="en-US" sz="2400" b="1"/>
        </a:p>
      </dgm:t>
    </dgm:pt>
    <dgm:pt modelId="{0B0D1DC6-1617-964E-9F76-C60C256080D9}" type="sibTrans" cxnId="{5FC282FD-D963-8A43-BE10-95D79C37259C}">
      <dgm:prSet/>
      <dgm:spPr/>
      <dgm:t>
        <a:bodyPr/>
        <a:lstStyle/>
        <a:p>
          <a:endParaRPr lang="en-US" sz="2400" b="1"/>
        </a:p>
      </dgm:t>
    </dgm:pt>
    <dgm:pt modelId="{7113FE02-27F1-B641-9350-273673E9F1EB}" type="parTrans" cxnId="{5FC282FD-D963-8A43-BE10-95D79C37259C}">
      <dgm:prSet/>
      <dgm:spPr/>
      <dgm:t>
        <a:bodyPr/>
        <a:lstStyle/>
        <a:p>
          <a:endParaRPr lang="en-US" sz="2400" b="1"/>
        </a:p>
      </dgm:t>
    </dgm:pt>
    <dgm:pt modelId="{EC59DCDA-BCAA-8F4D-A5EA-D496528B6D17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Атака на управляющий трафик</a:t>
          </a:r>
          <a:endParaRPr lang="en-US" sz="3600" b="1" dirty="0">
            <a:latin typeface="+mn-lt"/>
            <a:cs typeface="Times New Roman" pitchFamily="18" charset="0"/>
          </a:endParaRPr>
        </a:p>
      </dgm:t>
    </dgm:pt>
    <dgm:pt modelId="{22785655-DF0D-E349-B653-863113F2ACCD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600" b="1" dirty="0">
            <a:latin typeface="+mn-lt"/>
          </a:endParaRPr>
        </a:p>
      </dgm:t>
    </dgm:pt>
    <dgm:pt modelId="{8C07B6AA-A6E2-4845-AFE1-AA72F3F493A0}" type="sibTrans" cxnId="{5E62A6F3-7F07-2546-8CE1-A0B069DC7724}">
      <dgm:prSet/>
      <dgm:spPr/>
      <dgm:t>
        <a:bodyPr/>
        <a:lstStyle/>
        <a:p>
          <a:endParaRPr lang="en-US" sz="2400" b="1"/>
        </a:p>
      </dgm:t>
    </dgm:pt>
    <dgm:pt modelId="{12DC3709-69D7-2048-B83A-FE260677D9CD}" type="parTrans" cxnId="{5E62A6F3-7F07-2546-8CE1-A0B069DC7724}">
      <dgm:prSet/>
      <dgm:spPr/>
      <dgm:t>
        <a:bodyPr/>
        <a:lstStyle/>
        <a:p>
          <a:endParaRPr lang="en-US" sz="2400" b="1"/>
        </a:p>
      </dgm:t>
    </dgm:pt>
    <dgm:pt modelId="{3F1F7922-9480-B945-9A6F-B4B31057353B}" type="sibTrans" cxnId="{C20F2E07-8C83-EF4C-A32C-DDCDCDFF2998}">
      <dgm:prSet/>
      <dgm:spPr/>
      <dgm:t>
        <a:bodyPr/>
        <a:lstStyle/>
        <a:p>
          <a:endParaRPr lang="en-US" sz="2400" b="1"/>
        </a:p>
      </dgm:t>
    </dgm:pt>
    <dgm:pt modelId="{4C6A6070-F4AD-B043-987F-76EC8EFBB23A}" type="parTrans" cxnId="{C20F2E07-8C83-EF4C-A32C-DDCDCDFF2998}">
      <dgm:prSet/>
      <dgm:spPr/>
      <dgm:t>
        <a:bodyPr/>
        <a:lstStyle/>
        <a:p>
          <a:endParaRPr lang="en-US" sz="2400" b="1"/>
        </a:p>
      </dgm:t>
    </dgm:pt>
    <dgm:pt modelId="{029649F3-6F17-4DB6-8EA1-1624FE98A6FE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Компрометация коммутатора</a:t>
          </a:r>
          <a:endParaRPr lang="en-US" sz="3600" b="1" dirty="0">
            <a:latin typeface="+mn-lt"/>
            <a:cs typeface="Times New Roman"/>
          </a:endParaRPr>
        </a:p>
      </dgm:t>
    </dgm:pt>
    <dgm:pt modelId="{E6251520-72A9-4DC3-A440-898CA118D22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600" b="1" dirty="0">
            <a:latin typeface="+mn-lt"/>
            <a:cs typeface="Times New Roman"/>
          </a:endParaRPr>
        </a:p>
      </dgm:t>
    </dgm:pt>
    <dgm:pt modelId="{A15F5F7F-22EE-4BD1-929A-6D07C4945E7D}" type="sibTrans" cxnId="{DA6B8815-BEE6-4229-AAA5-5D1C00EA1907}">
      <dgm:prSet/>
      <dgm:spPr/>
      <dgm:t>
        <a:bodyPr/>
        <a:lstStyle/>
        <a:p>
          <a:endParaRPr lang="ru-RU"/>
        </a:p>
      </dgm:t>
    </dgm:pt>
    <dgm:pt modelId="{3C7BBC1A-8B8D-4F8C-9B6D-8D42ED560C85}" type="parTrans" cxnId="{DA6B8815-BEE6-4229-AAA5-5D1C00EA1907}">
      <dgm:prSet/>
      <dgm:spPr/>
      <dgm:t>
        <a:bodyPr/>
        <a:lstStyle/>
        <a:p>
          <a:endParaRPr lang="ru-RU"/>
        </a:p>
      </dgm:t>
    </dgm:pt>
    <dgm:pt modelId="{3D503749-0BA6-4C61-81B9-390374C4E34C}" type="sibTrans" cxnId="{0227A3F2-2680-47EE-A064-263F3F588B9F}">
      <dgm:prSet/>
      <dgm:spPr/>
      <dgm:t>
        <a:bodyPr/>
        <a:lstStyle/>
        <a:p>
          <a:endParaRPr lang="ru-RU"/>
        </a:p>
      </dgm:t>
    </dgm:pt>
    <dgm:pt modelId="{ED456081-8D68-4104-BFED-1958B2FAC71E}" type="parTrans" cxnId="{0227A3F2-2680-47EE-A064-263F3F588B9F}">
      <dgm:prSet/>
      <dgm:spPr/>
      <dgm:t>
        <a:bodyPr/>
        <a:lstStyle/>
        <a:p>
          <a:endParaRPr lang="ru-RU"/>
        </a:p>
      </dgm:t>
    </dgm:pt>
    <dgm:pt modelId="{516EBE89-4A6E-4A11-8980-1CFB084AC8B0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Раскрытие информации</a:t>
          </a:r>
          <a:endParaRPr lang="en-US" sz="3600" b="1" dirty="0">
            <a:latin typeface="+mn-lt"/>
            <a:cs typeface="Times New Roman"/>
          </a:endParaRPr>
        </a:p>
      </dgm:t>
    </dgm:pt>
    <dgm:pt modelId="{61B9CA14-D0A5-47C9-89C7-B6B1334D9842}" type="parTrans" cxnId="{A4F283E7-EA8E-4A45-AC2B-06401C41B756}">
      <dgm:prSet/>
      <dgm:spPr/>
      <dgm:t>
        <a:bodyPr/>
        <a:lstStyle/>
        <a:p>
          <a:endParaRPr lang="ru-RU"/>
        </a:p>
      </dgm:t>
    </dgm:pt>
    <dgm:pt modelId="{7CE11E33-7095-4654-8C1B-D0B29944C293}" type="sibTrans" cxnId="{A4F283E7-EA8E-4A45-AC2B-06401C41B756}">
      <dgm:prSet/>
      <dgm:spPr/>
      <dgm:t>
        <a:bodyPr/>
        <a:lstStyle/>
        <a:p>
          <a:endParaRPr lang="ru-RU"/>
        </a:p>
      </dgm:t>
    </dgm:pt>
    <dgm:pt modelId="{F0891D88-25FB-4F56-9A79-EC3F7C54BD2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600" b="1" dirty="0">
            <a:latin typeface="+mn-lt"/>
            <a:cs typeface="Times New Roman"/>
          </a:endParaRPr>
        </a:p>
      </dgm:t>
    </dgm:pt>
    <dgm:pt modelId="{A3EBB881-DAF4-403C-AF67-95E5FF47CA3C}" type="parTrans" cxnId="{3D89DCA3-DE9E-4564-84C1-9C3D3A335ED9}">
      <dgm:prSet/>
      <dgm:spPr/>
      <dgm:t>
        <a:bodyPr/>
        <a:lstStyle/>
        <a:p>
          <a:endParaRPr lang="ru-RU"/>
        </a:p>
      </dgm:t>
    </dgm:pt>
    <dgm:pt modelId="{64F1CDE7-24E4-4BD8-B657-72FA6BB37890}" type="sibTrans" cxnId="{3D89DCA3-DE9E-4564-84C1-9C3D3A335ED9}">
      <dgm:prSet/>
      <dgm:spPr/>
      <dgm:t>
        <a:bodyPr/>
        <a:lstStyle/>
        <a:p>
          <a:endParaRPr lang="ru-RU"/>
        </a:p>
      </dgm:t>
    </dgm:pt>
    <dgm:pt modelId="{0D726A4C-9F48-46C8-992A-F88449D76C52}">
      <dgm:prSet phldrT="[Text]" custT="1"/>
      <dgm:spPr/>
      <dgm:t>
        <a:bodyPr/>
        <a:lstStyle/>
        <a:p>
          <a:r>
            <a:rPr lang="ru-RU" sz="3600" dirty="0" smtClean="0">
              <a:latin typeface="+mn-lt"/>
            </a:rPr>
            <a:t>Отказ в обслуживании</a:t>
          </a:r>
          <a:endParaRPr lang="en-US" sz="3600" b="1" dirty="0">
            <a:latin typeface="+mn-lt"/>
            <a:cs typeface="Times New Roman"/>
          </a:endParaRPr>
        </a:p>
      </dgm:t>
    </dgm:pt>
    <dgm:pt modelId="{CE3B7706-A18E-4234-9F93-3E7A548495F7}" type="parTrans" cxnId="{6EF26AA9-5D4B-450D-B9F9-0E58ED266E5B}">
      <dgm:prSet/>
      <dgm:spPr/>
      <dgm:t>
        <a:bodyPr/>
        <a:lstStyle/>
        <a:p>
          <a:endParaRPr lang="ru-RU"/>
        </a:p>
      </dgm:t>
    </dgm:pt>
    <dgm:pt modelId="{24569F7F-8309-4AE5-BB87-1AF1142F1618}" type="sibTrans" cxnId="{6EF26AA9-5D4B-450D-B9F9-0E58ED266E5B}">
      <dgm:prSet/>
      <dgm:spPr/>
      <dgm:t>
        <a:bodyPr/>
        <a:lstStyle/>
        <a:p>
          <a:endParaRPr lang="ru-RU"/>
        </a:p>
      </dgm:t>
    </dgm:pt>
    <dgm:pt modelId="{73432FD9-F798-4CD9-A076-A3147930895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600" b="1" dirty="0">
            <a:latin typeface="+mn-lt"/>
            <a:cs typeface="Times New Roman"/>
          </a:endParaRPr>
        </a:p>
      </dgm:t>
    </dgm:pt>
    <dgm:pt modelId="{DA569E50-3E32-4161-BB3D-80AC2C3D1901}" type="parTrans" cxnId="{2E5911AC-95E5-4934-9F10-E375EC256B85}">
      <dgm:prSet/>
      <dgm:spPr/>
      <dgm:t>
        <a:bodyPr/>
        <a:lstStyle/>
        <a:p>
          <a:endParaRPr lang="ru-RU"/>
        </a:p>
      </dgm:t>
    </dgm:pt>
    <dgm:pt modelId="{3EA7F035-3DB4-4D88-9856-CE01E7DC0080}" type="sibTrans" cxnId="{2E5911AC-95E5-4934-9F10-E375EC256B85}">
      <dgm:prSet/>
      <dgm:spPr/>
      <dgm:t>
        <a:bodyPr/>
        <a:lstStyle/>
        <a:p>
          <a:endParaRPr lang="ru-RU"/>
        </a:p>
      </dgm:t>
    </dgm:pt>
    <dgm:pt modelId="{96810516-1774-8044-8167-2BEEB85C9560}" type="pres">
      <dgm:prSet presAssocID="{C0400B21-9FB7-954A-A3AB-A50F2A85C6C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DCA596-18AC-E049-8DB8-536FB4D4FC2A}" type="pres">
      <dgm:prSet presAssocID="{6076CB9B-5553-DE48-89AA-EA94143EF5DB}" presName="composite" presStyleCnt="0"/>
      <dgm:spPr/>
    </dgm:pt>
    <dgm:pt modelId="{C249E784-5846-4944-BA3A-450889290B66}" type="pres">
      <dgm:prSet presAssocID="{6076CB9B-5553-DE48-89AA-EA94143EF5DB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55315-2678-7C49-8708-C994235D4D83}" type="pres">
      <dgm:prSet presAssocID="{6076CB9B-5553-DE48-89AA-EA94143EF5DB}" presName="descendantText" presStyleLbl="alignAcc1" presStyleIdx="0" presStyleCnt="6" custScaleY="100983" custLinFactNeighborX="0" custLinFactNeighborY="-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85627-C6A4-7445-93D0-82D6CFF3F3DA}" type="pres">
      <dgm:prSet presAssocID="{59590E55-AA48-984D-932A-479C8645F7B2}" presName="sp" presStyleCnt="0"/>
      <dgm:spPr/>
    </dgm:pt>
    <dgm:pt modelId="{A8EE9CDC-7E18-476E-BB21-EC68815E6F9F}" type="pres">
      <dgm:prSet presAssocID="{E6251520-72A9-4DC3-A440-898CA118D229}" presName="composite" presStyleCnt="0"/>
      <dgm:spPr/>
    </dgm:pt>
    <dgm:pt modelId="{8986E75D-9654-4A31-A2B6-8D20FDEA55C9}" type="pres">
      <dgm:prSet presAssocID="{E6251520-72A9-4DC3-A440-898CA118D229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3095C-CA84-40F4-8141-03E60A21A2C3}" type="pres">
      <dgm:prSet presAssocID="{E6251520-72A9-4DC3-A440-898CA118D229}" presName="descendantText" presStyleLbl="alignAcc1" presStyleIdx="1" presStyleCnt="6" custLinFactNeighborX="0" custLinFactNeighborY="-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37468-D917-4DC2-8CD5-0C62D137B536}" type="pres">
      <dgm:prSet presAssocID="{A15F5F7F-22EE-4BD1-929A-6D07C4945E7D}" presName="sp" presStyleCnt="0"/>
      <dgm:spPr/>
    </dgm:pt>
    <dgm:pt modelId="{97A4A197-CC1A-4F4A-9D0C-913F413A91C1}" type="pres">
      <dgm:prSet presAssocID="{F0891D88-25FB-4F56-9A79-EC3F7C54BD23}" presName="composite" presStyleCnt="0"/>
      <dgm:spPr/>
    </dgm:pt>
    <dgm:pt modelId="{3924A078-BD70-4F1F-BC9E-5A566FB1AA71}" type="pres">
      <dgm:prSet presAssocID="{F0891D88-25FB-4F56-9A79-EC3F7C54BD23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4E58C-C331-4D0E-A9A3-8686EA3D81A3}" type="pres">
      <dgm:prSet presAssocID="{F0891D88-25FB-4F56-9A79-EC3F7C54BD23}" presName="descendantText" presStyleLbl="alignAcc1" presStyleIdx="2" presStyleCnt="6" custLinFactNeighborX="0" custLinFactNeighborY="-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67BD8C-8077-4595-B1D1-115B016D1F3C}" type="pres">
      <dgm:prSet presAssocID="{64F1CDE7-24E4-4BD8-B657-72FA6BB37890}" presName="sp" presStyleCnt="0"/>
      <dgm:spPr/>
    </dgm:pt>
    <dgm:pt modelId="{282BE07F-D992-474E-B47A-D370E2A55C33}" type="pres">
      <dgm:prSet presAssocID="{73432FD9-F798-4CD9-A076-A31479308951}" presName="composite" presStyleCnt="0"/>
      <dgm:spPr/>
    </dgm:pt>
    <dgm:pt modelId="{2ECC52BB-264E-4C3C-B395-94EA8369836A}" type="pres">
      <dgm:prSet presAssocID="{73432FD9-F798-4CD9-A076-A31479308951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6EDDD-07BC-44FF-99B7-B674DE9D6608}" type="pres">
      <dgm:prSet presAssocID="{73432FD9-F798-4CD9-A076-A31479308951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A322B-04CB-49AF-89C2-793C67B6C255}" type="pres">
      <dgm:prSet presAssocID="{3EA7F035-3DB4-4D88-9856-CE01E7DC0080}" presName="sp" presStyleCnt="0"/>
      <dgm:spPr/>
    </dgm:pt>
    <dgm:pt modelId="{C998C131-0EC8-A147-BE11-9299B3856557}" type="pres">
      <dgm:prSet presAssocID="{22785655-DF0D-E349-B653-863113F2ACCD}" presName="composite" presStyleCnt="0"/>
      <dgm:spPr/>
    </dgm:pt>
    <dgm:pt modelId="{90E5FAB9-120A-7E4E-BC04-DB66671D137D}" type="pres">
      <dgm:prSet presAssocID="{22785655-DF0D-E349-B653-863113F2ACCD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9852A-4E93-8D44-8AE9-9FE2563147B0}" type="pres">
      <dgm:prSet presAssocID="{22785655-DF0D-E349-B653-863113F2ACCD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A9160-2879-C848-B8C2-4F140B62DB61}" type="pres">
      <dgm:prSet presAssocID="{8C07B6AA-A6E2-4845-AFE1-AA72F3F493A0}" presName="sp" presStyleCnt="0"/>
      <dgm:spPr/>
    </dgm:pt>
    <dgm:pt modelId="{352AA7F4-ABBA-7642-91BA-264676812322}" type="pres">
      <dgm:prSet presAssocID="{58650991-8155-B24F-9BC3-DE5942A7CE7B}" presName="composite" presStyleCnt="0"/>
      <dgm:spPr/>
    </dgm:pt>
    <dgm:pt modelId="{BE5A1600-7739-0D44-82E7-DE752691E22E}" type="pres">
      <dgm:prSet presAssocID="{58650991-8155-B24F-9BC3-DE5942A7CE7B}" presName="parentText" presStyleLbl="alignNode1" presStyleIdx="5" presStyleCnt="6" custScaleY="988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CD71F5-8E2A-634D-B794-BF1BB738B758}" type="pres">
      <dgm:prSet presAssocID="{58650991-8155-B24F-9BC3-DE5942A7CE7B}" presName="descendantText" presStyleLbl="alignAcc1" presStyleIdx="5" presStyleCnt="6" custScaleY="101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2AF4D7-3383-4C42-9797-DFFD53F95125}" type="presOf" srcId="{C0400B21-9FB7-954A-A3AB-A50F2A85C6CB}" destId="{96810516-1774-8044-8167-2BEEB85C9560}" srcOrd="0" destOrd="0" presId="urn:microsoft.com/office/officeart/2005/8/layout/chevron2"/>
    <dgm:cxn modelId="{FC2B4EC9-ACD9-1642-BF5F-924B2CC365BF}" srcId="{C0400B21-9FB7-954A-A3AB-A50F2A85C6CB}" destId="{58650991-8155-B24F-9BC3-DE5942A7CE7B}" srcOrd="5" destOrd="0" parTransId="{09DB03F1-DB11-8B42-A675-82B55D1C1415}" sibTransId="{911DED72-851D-3048-B1CA-7FF0764CE6DE}"/>
    <dgm:cxn modelId="{E2EA1E5D-8DC9-4E3A-8A0F-31E68CA69536}" type="presOf" srcId="{516EBE89-4A6E-4A11-8980-1CFB084AC8B0}" destId="{C543095C-CA84-40F4-8141-03E60A21A2C3}" srcOrd="0" destOrd="0" presId="urn:microsoft.com/office/officeart/2005/8/layout/chevron2"/>
    <dgm:cxn modelId="{5E62A6F3-7F07-2546-8CE1-A0B069DC7724}" srcId="{C0400B21-9FB7-954A-A3AB-A50F2A85C6CB}" destId="{22785655-DF0D-E349-B653-863113F2ACCD}" srcOrd="4" destOrd="0" parTransId="{12DC3709-69D7-2048-B83A-FE260677D9CD}" sibTransId="{8C07B6AA-A6E2-4845-AFE1-AA72F3F493A0}"/>
    <dgm:cxn modelId="{BD8BE971-C7A7-4586-9879-9914C40F0E0E}" type="presOf" srcId="{58650991-8155-B24F-9BC3-DE5942A7CE7B}" destId="{BE5A1600-7739-0D44-82E7-DE752691E22E}" srcOrd="0" destOrd="0" presId="urn:microsoft.com/office/officeart/2005/8/layout/chevron2"/>
    <dgm:cxn modelId="{D4CCDED8-B8FB-4996-9DFE-842B2A8E3664}" type="presOf" srcId="{029649F3-6F17-4DB6-8EA1-1624FE98A6FE}" destId="{97B6EDDD-07BC-44FF-99B7-B674DE9D6608}" srcOrd="0" destOrd="0" presId="urn:microsoft.com/office/officeart/2005/8/layout/chevron2"/>
    <dgm:cxn modelId="{3D89DCA3-DE9E-4564-84C1-9C3D3A335ED9}" srcId="{C0400B21-9FB7-954A-A3AB-A50F2A85C6CB}" destId="{F0891D88-25FB-4F56-9A79-EC3F7C54BD23}" srcOrd="2" destOrd="0" parTransId="{A3EBB881-DAF4-403C-AF67-95E5FF47CA3C}" sibTransId="{64F1CDE7-24E4-4BD8-B657-72FA6BB37890}"/>
    <dgm:cxn modelId="{BB75998E-DDFC-4D8D-8F34-D59AC14092A2}" type="presOf" srcId="{E6251520-72A9-4DC3-A440-898CA118D229}" destId="{8986E75D-9654-4A31-A2B6-8D20FDEA55C9}" srcOrd="0" destOrd="0" presId="urn:microsoft.com/office/officeart/2005/8/layout/chevron2"/>
    <dgm:cxn modelId="{9225FBD5-01F2-4A6E-A342-D83F3CD51235}" type="presOf" srcId="{CC4A51DF-E0EB-4243-86FD-609C1BB0B01F}" destId="{D4CD71F5-8E2A-634D-B794-BF1BB738B758}" srcOrd="0" destOrd="0" presId="urn:microsoft.com/office/officeart/2005/8/layout/chevron2"/>
    <dgm:cxn modelId="{5FC282FD-D963-8A43-BE10-95D79C37259C}" srcId="{58650991-8155-B24F-9BC3-DE5942A7CE7B}" destId="{CC4A51DF-E0EB-4243-86FD-609C1BB0B01F}" srcOrd="0" destOrd="0" parTransId="{7113FE02-27F1-B641-9350-273673E9F1EB}" sibTransId="{0B0D1DC6-1617-964E-9F76-C60C256080D9}"/>
    <dgm:cxn modelId="{E7E87ADA-8A47-4ABC-B339-495601C4FE07}" type="presOf" srcId="{0D726A4C-9F48-46C8-992A-F88449D76C52}" destId="{54A4E58C-C331-4D0E-A9A3-8686EA3D81A3}" srcOrd="0" destOrd="0" presId="urn:microsoft.com/office/officeart/2005/8/layout/chevron2"/>
    <dgm:cxn modelId="{95E0106F-038B-406A-9D36-4A1C31CB03E5}" type="presOf" srcId="{F0891D88-25FB-4F56-9A79-EC3F7C54BD23}" destId="{3924A078-BD70-4F1F-BC9E-5A566FB1AA71}" srcOrd="0" destOrd="0" presId="urn:microsoft.com/office/officeart/2005/8/layout/chevron2"/>
    <dgm:cxn modelId="{A4F283E7-EA8E-4A45-AC2B-06401C41B756}" srcId="{E6251520-72A9-4DC3-A440-898CA118D229}" destId="{516EBE89-4A6E-4A11-8980-1CFB084AC8B0}" srcOrd="0" destOrd="0" parTransId="{61B9CA14-D0A5-47C9-89C7-B6B1334D9842}" sibTransId="{7CE11E33-7095-4654-8C1B-D0B29944C293}"/>
    <dgm:cxn modelId="{D4B0906C-AC65-2E4F-8C19-20654DE1B1C3}" srcId="{6076CB9B-5553-DE48-89AA-EA94143EF5DB}" destId="{EAE28F7B-2761-0A42-BEA2-068462E571F7}" srcOrd="0" destOrd="0" parTransId="{D13FDFF9-6694-3543-A4FB-DBBEA076171F}" sibTransId="{BF6630EE-8618-444A-A17A-FE5356142E1E}"/>
    <dgm:cxn modelId="{EF2B8366-23A8-408F-90F2-1ABCEBE62D1E}" type="presOf" srcId="{22785655-DF0D-E349-B653-863113F2ACCD}" destId="{90E5FAB9-120A-7E4E-BC04-DB66671D137D}" srcOrd="0" destOrd="0" presId="urn:microsoft.com/office/officeart/2005/8/layout/chevron2"/>
    <dgm:cxn modelId="{2E5911AC-95E5-4934-9F10-E375EC256B85}" srcId="{C0400B21-9FB7-954A-A3AB-A50F2A85C6CB}" destId="{73432FD9-F798-4CD9-A076-A31479308951}" srcOrd="3" destOrd="0" parTransId="{DA569E50-3E32-4161-BB3D-80AC2C3D1901}" sibTransId="{3EA7F035-3DB4-4D88-9856-CE01E7DC0080}"/>
    <dgm:cxn modelId="{DA6B8815-BEE6-4229-AAA5-5D1C00EA1907}" srcId="{C0400B21-9FB7-954A-A3AB-A50F2A85C6CB}" destId="{E6251520-72A9-4DC3-A440-898CA118D229}" srcOrd="1" destOrd="0" parTransId="{3C7BBC1A-8B8D-4F8C-9B6D-8D42ED560C85}" sibTransId="{A15F5F7F-22EE-4BD1-929A-6D07C4945E7D}"/>
    <dgm:cxn modelId="{C20F2E07-8C83-EF4C-A32C-DDCDCDFF2998}" srcId="{22785655-DF0D-E349-B653-863113F2ACCD}" destId="{EC59DCDA-BCAA-8F4D-A5EA-D496528B6D17}" srcOrd="0" destOrd="0" parTransId="{4C6A6070-F4AD-B043-987F-76EC8EFBB23A}" sibTransId="{3F1F7922-9480-B945-9A6F-B4B31057353B}"/>
    <dgm:cxn modelId="{6EF26AA9-5D4B-450D-B9F9-0E58ED266E5B}" srcId="{F0891D88-25FB-4F56-9A79-EC3F7C54BD23}" destId="{0D726A4C-9F48-46C8-992A-F88449D76C52}" srcOrd="0" destOrd="0" parTransId="{CE3B7706-A18E-4234-9F93-3E7A548495F7}" sibTransId="{24569F7F-8309-4AE5-BB87-1AF1142F1618}"/>
    <dgm:cxn modelId="{0227A3F2-2680-47EE-A064-263F3F588B9F}" srcId="{73432FD9-F798-4CD9-A076-A31479308951}" destId="{029649F3-6F17-4DB6-8EA1-1624FE98A6FE}" srcOrd="0" destOrd="0" parTransId="{ED456081-8D68-4104-BFED-1958B2FAC71E}" sibTransId="{3D503749-0BA6-4C61-81B9-390374C4E34C}"/>
    <dgm:cxn modelId="{4E2ADDB8-6380-354A-B866-94CED65FC4EB}" srcId="{C0400B21-9FB7-954A-A3AB-A50F2A85C6CB}" destId="{6076CB9B-5553-DE48-89AA-EA94143EF5DB}" srcOrd="0" destOrd="0" parTransId="{C30BD5E2-424B-9B40-B44D-DE32584CDE7B}" sibTransId="{59590E55-AA48-984D-932A-479C8645F7B2}"/>
    <dgm:cxn modelId="{FB6E156D-22F1-41D1-92F2-3AA5B59A3773}" type="presOf" srcId="{73432FD9-F798-4CD9-A076-A31479308951}" destId="{2ECC52BB-264E-4C3C-B395-94EA8369836A}" srcOrd="0" destOrd="0" presId="urn:microsoft.com/office/officeart/2005/8/layout/chevron2"/>
    <dgm:cxn modelId="{A0816830-E115-4363-9FC0-557F7F496C9F}" type="presOf" srcId="{EAE28F7B-2761-0A42-BEA2-068462E571F7}" destId="{78C55315-2678-7C49-8708-C994235D4D83}" srcOrd="0" destOrd="0" presId="urn:microsoft.com/office/officeart/2005/8/layout/chevron2"/>
    <dgm:cxn modelId="{55B0564E-B46F-48B3-9FA6-CB925AB6A1A5}" type="presOf" srcId="{6076CB9B-5553-DE48-89AA-EA94143EF5DB}" destId="{C249E784-5846-4944-BA3A-450889290B66}" srcOrd="0" destOrd="0" presId="urn:microsoft.com/office/officeart/2005/8/layout/chevron2"/>
    <dgm:cxn modelId="{33A2EAC7-9EFA-4D4D-83E7-5F90FBB0E99A}" type="presOf" srcId="{EC59DCDA-BCAA-8F4D-A5EA-D496528B6D17}" destId="{9FC9852A-4E93-8D44-8AE9-9FE2563147B0}" srcOrd="0" destOrd="0" presId="urn:microsoft.com/office/officeart/2005/8/layout/chevron2"/>
    <dgm:cxn modelId="{54510787-EE0B-42A3-BEE2-5362DDD0E6F2}" type="presParOf" srcId="{96810516-1774-8044-8167-2BEEB85C9560}" destId="{5EDCA596-18AC-E049-8DB8-536FB4D4FC2A}" srcOrd="0" destOrd="0" presId="urn:microsoft.com/office/officeart/2005/8/layout/chevron2"/>
    <dgm:cxn modelId="{205799AC-BB46-4DAF-B981-5B3E32A8DD92}" type="presParOf" srcId="{5EDCA596-18AC-E049-8DB8-536FB4D4FC2A}" destId="{C249E784-5846-4944-BA3A-450889290B66}" srcOrd="0" destOrd="0" presId="urn:microsoft.com/office/officeart/2005/8/layout/chevron2"/>
    <dgm:cxn modelId="{DCFEE771-56C5-4B96-831B-18B5968380EC}" type="presParOf" srcId="{5EDCA596-18AC-E049-8DB8-536FB4D4FC2A}" destId="{78C55315-2678-7C49-8708-C994235D4D83}" srcOrd="1" destOrd="0" presId="urn:microsoft.com/office/officeart/2005/8/layout/chevron2"/>
    <dgm:cxn modelId="{2AE9FB3F-A916-4BEB-B24F-55129A9156DF}" type="presParOf" srcId="{96810516-1774-8044-8167-2BEEB85C9560}" destId="{E4B85627-C6A4-7445-93D0-82D6CFF3F3DA}" srcOrd="1" destOrd="0" presId="urn:microsoft.com/office/officeart/2005/8/layout/chevron2"/>
    <dgm:cxn modelId="{10C5A308-215F-46DD-817F-7AB6CBBA5B03}" type="presParOf" srcId="{96810516-1774-8044-8167-2BEEB85C9560}" destId="{A8EE9CDC-7E18-476E-BB21-EC68815E6F9F}" srcOrd="2" destOrd="0" presId="urn:microsoft.com/office/officeart/2005/8/layout/chevron2"/>
    <dgm:cxn modelId="{27DD5452-FE73-4CA8-A5B8-80A7BA708352}" type="presParOf" srcId="{A8EE9CDC-7E18-476E-BB21-EC68815E6F9F}" destId="{8986E75D-9654-4A31-A2B6-8D20FDEA55C9}" srcOrd="0" destOrd="0" presId="urn:microsoft.com/office/officeart/2005/8/layout/chevron2"/>
    <dgm:cxn modelId="{884D0DBB-7313-498B-8ACC-1F332AE73219}" type="presParOf" srcId="{A8EE9CDC-7E18-476E-BB21-EC68815E6F9F}" destId="{C543095C-CA84-40F4-8141-03E60A21A2C3}" srcOrd="1" destOrd="0" presId="urn:microsoft.com/office/officeart/2005/8/layout/chevron2"/>
    <dgm:cxn modelId="{9DDF8BC6-3C04-45B2-B467-1DB0180167CB}" type="presParOf" srcId="{96810516-1774-8044-8167-2BEEB85C9560}" destId="{42837468-D917-4DC2-8CD5-0C62D137B536}" srcOrd="3" destOrd="0" presId="urn:microsoft.com/office/officeart/2005/8/layout/chevron2"/>
    <dgm:cxn modelId="{501F4126-513E-4956-BEB5-25ECAE274C2C}" type="presParOf" srcId="{96810516-1774-8044-8167-2BEEB85C9560}" destId="{97A4A197-CC1A-4F4A-9D0C-913F413A91C1}" srcOrd="4" destOrd="0" presId="urn:microsoft.com/office/officeart/2005/8/layout/chevron2"/>
    <dgm:cxn modelId="{AB6E36E3-95F6-4E75-B06A-56AA202A2B8C}" type="presParOf" srcId="{97A4A197-CC1A-4F4A-9D0C-913F413A91C1}" destId="{3924A078-BD70-4F1F-BC9E-5A566FB1AA71}" srcOrd="0" destOrd="0" presId="urn:microsoft.com/office/officeart/2005/8/layout/chevron2"/>
    <dgm:cxn modelId="{4D0FD9EC-D9BA-4949-9540-71E6F08ABCBE}" type="presParOf" srcId="{97A4A197-CC1A-4F4A-9D0C-913F413A91C1}" destId="{54A4E58C-C331-4D0E-A9A3-8686EA3D81A3}" srcOrd="1" destOrd="0" presId="urn:microsoft.com/office/officeart/2005/8/layout/chevron2"/>
    <dgm:cxn modelId="{A22E090A-71D7-46DC-9A9E-B65F0F360676}" type="presParOf" srcId="{96810516-1774-8044-8167-2BEEB85C9560}" destId="{1867BD8C-8077-4595-B1D1-115B016D1F3C}" srcOrd="5" destOrd="0" presId="urn:microsoft.com/office/officeart/2005/8/layout/chevron2"/>
    <dgm:cxn modelId="{C0013B58-4A98-45D2-8592-C657909B34C7}" type="presParOf" srcId="{96810516-1774-8044-8167-2BEEB85C9560}" destId="{282BE07F-D992-474E-B47A-D370E2A55C33}" srcOrd="6" destOrd="0" presId="urn:microsoft.com/office/officeart/2005/8/layout/chevron2"/>
    <dgm:cxn modelId="{972A4530-4BB3-43E3-B90D-5FC9309FA7CB}" type="presParOf" srcId="{282BE07F-D992-474E-B47A-D370E2A55C33}" destId="{2ECC52BB-264E-4C3C-B395-94EA8369836A}" srcOrd="0" destOrd="0" presId="urn:microsoft.com/office/officeart/2005/8/layout/chevron2"/>
    <dgm:cxn modelId="{EC2B5B85-E12A-464C-9CAA-9F94E30B890F}" type="presParOf" srcId="{282BE07F-D992-474E-B47A-D370E2A55C33}" destId="{97B6EDDD-07BC-44FF-99B7-B674DE9D6608}" srcOrd="1" destOrd="0" presId="urn:microsoft.com/office/officeart/2005/8/layout/chevron2"/>
    <dgm:cxn modelId="{9DF7AEB6-C05F-4C4E-997B-63CAA9287654}" type="presParOf" srcId="{96810516-1774-8044-8167-2BEEB85C9560}" destId="{D4DA322B-04CB-49AF-89C2-793C67B6C255}" srcOrd="7" destOrd="0" presId="urn:microsoft.com/office/officeart/2005/8/layout/chevron2"/>
    <dgm:cxn modelId="{AAEEF4F0-5F8B-4078-B586-3760C5DCE68D}" type="presParOf" srcId="{96810516-1774-8044-8167-2BEEB85C9560}" destId="{C998C131-0EC8-A147-BE11-9299B3856557}" srcOrd="8" destOrd="0" presId="urn:microsoft.com/office/officeart/2005/8/layout/chevron2"/>
    <dgm:cxn modelId="{ABAB9013-5583-40D4-BBFF-D99931FA27B7}" type="presParOf" srcId="{C998C131-0EC8-A147-BE11-9299B3856557}" destId="{90E5FAB9-120A-7E4E-BC04-DB66671D137D}" srcOrd="0" destOrd="0" presId="urn:microsoft.com/office/officeart/2005/8/layout/chevron2"/>
    <dgm:cxn modelId="{0B50117D-003A-4AA9-90DF-62B935FB098B}" type="presParOf" srcId="{C998C131-0EC8-A147-BE11-9299B3856557}" destId="{9FC9852A-4E93-8D44-8AE9-9FE2563147B0}" srcOrd="1" destOrd="0" presId="urn:microsoft.com/office/officeart/2005/8/layout/chevron2"/>
    <dgm:cxn modelId="{AC52757A-7215-4009-A1DF-BE1AFD3B8051}" type="presParOf" srcId="{96810516-1774-8044-8167-2BEEB85C9560}" destId="{DF9A9160-2879-C848-B8C2-4F140B62DB61}" srcOrd="9" destOrd="0" presId="urn:microsoft.com/office/officeart/2005/8/layout/chevron2"/>
    <dgm:cxn modelId="{81D043EE-EC6D-46C2-91CA-C0B6A226CF65}" type="presParOf" srcId="{96810516-1774-8044-8167-2BEEB85C9560}" destId="{352AA7F4-ABBA-7642-91BA-264676812322}" srcOrd="10" destOrd="0" presId="urn:microsoft.com/office/officeart/2005/8/layout/chevron2"/>
    <dgm:cxn modelId="{FEA0B118-3803-4CAD-A404-17A307924474}" type="presParOf" srcId="{352AA7F4-ABBA-7642-91BA-264676812322}" destId="{BE5A1600-7739-0D44-82E7-DE752691E22E}" srcOrd="0" destOrd="0" presId="urn:microsoft.com/office/officeart/2005/8/layout/chevron2"/>
    <dgm:cxn modelId="{6C88B9E6-ACBB-4F1F-AFEE-A9C5C52D1A42}" type="presParOf" srcId="{352AA7F4-ABBA-7642-91BA-264676812322}" destId="{D4CD71F5-8E2A-634D-B794-BF1BB738B7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9E784-5846-4944-BA3A-450889290B66}">
      <dsp:nvSpPr>
        <dsp:cNvPr id="0" name=""/>
        <dsp:cNvSpPr/>
      </dsp:nvSpPr>
      <dsp:spPr>
        <a:xfrm rot="5400000">
          <a:off x="-143413" y="151812"/>
          <a:ext cx="956092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</dsp:txBody>
      <dsp:txXfrm rot="-5400000">
        <a:off x="1" y="343030"/>
        <a:ext cx="669264" cy="286828"/>
      </dsp:txXfrm>
    </dsp:sp>
    <dsp:sp modelId="{78C55315-2678-7C49-8708-C994235D4D83}">
      <dsp:nvSpPr>
        <dsp:cNvPr id="0" name=""/>
        <dsp:cNvSpPr/>
      </dsp:nvSpPr>
      <dsp:spPr>
        <a:xfrm rot="5400000">
          <a:off x="4305323" y="-3632504"/>
          <a:ext cx="627569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Искажение данных</a:t>
          </a: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669265" y="34189"/>
        <a:ext cx="7869052" cy="566299"/>
      </dsp:txXfrm>
    </dsp:sp>
    <dsp:sp modelId="{8986E75D-9654-4A31-A2B6-8D20FDEA55C9}">
      <dsp:nvSpPr>
        <dsp:cNvPr id="0" name=""/>
        <dsp:cNvSpPr/>
      </dsp:nvSpPr>
      <dsp:spPr>
        <a:xfrm rot="5400000">
          <a:off x="-143413" y="1010472"/>
          <a:ext cx="956092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1" y="1201690"/>
        <a:ext cx="669264" cy="286828"/>
      </dsp:txXfrm>
    </dsp:sp>
    <dsp:sp modelId="{C543095C-CA84-40F4-8141-03E60A21A2C3}">
      <dsp:nvSpPr>
        <dsp:cNvPr id="0" name=""/>
        <dsp:cNvSpPr/>
      </dsp:nvSpPr>
      <dsp:spPr>
        <a:xfrm rot="5400000">
          <a:off x="4308378" y="-2773844"/>
          <a:ext cx="621460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Раскрытие информации</a:t>
          </a: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669265" y="895606"/>
        <a:ext cx="7869350" cy="560786"/>
      </dsp:txXfrm>
    </dsp:sp>
    <dsp:sp modelId="{3924A078-BD70-4F1F-BC9E-5A566FB1AA71}">
      <dsp:nvSpPr>
        <dsp:cNvPr id="0" name=""/>
        <dsp:cNvSpPr/>
      </dsp:nvSpPr>
      <dsp:spPr>
        <a:xfrm rot="5400000">
          <a:off x="-143413" y="1869133"/>
          <a:ext cx="956092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1" y="2060351"/>
        <a:ext cx="669264" cy="286828"/>
      </dsp:txXfrm>
    </dsp:sp>
    <dsp:sp modelId="{54A4E58C-C331-4D0E-A9A3-8686EA3D81A3}">
      <dsp:nvSpPr>
        <dsp:cNvPr id="0" name=""/>
        <dsp:cNvSpPr/>
      </dsp:nvSpPr>
      <dsp:spPr>
        <a:xfrm rot="5400000">
          <a:off x="4308378" y="-1915183"/>
          <a:ext cx="621460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Отказ в обслуживании</a:t>
          </a: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669265" y="1754267"/>
        <a:ext cx="7869350" cy="560786"/>
      </dsp:txXfrm>
    </dsp:sp>
    <dsp:sp modelId="{2ECC52BB-264E-4C3C-B395-94EA8369836A}">
      <dsp:nvSpPr>
        <dsp:cNvPr id="0" name=""/>
        <dsp:cNvSpPr/>
      </dsp:nvSpPr>
      <dsp:spPr>
        <a:xfrm rot="5400000">
          <a:off x="-143413" y="2727793"/>
          <a:ext cx="956092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1" y="2919011"/>
        <a:ext cx="669264" cy="286828"/>
      </dsp:txXfrm>
    </dsp:sp>
    <dsp:sp modelId="{97B6EDDD-07BC-44FF-99B7-B674DE9D6608}">
      <dsp:nvSpPr>
        <dsp:cNvPr id="0" name=""/>
        <dsp:cNvSpPr/>
      </dsp:nvSpPr>
      <dsp:spPr>
        <a:xfrm rot="5400000">
          <a:off x="4308378" y="-1054733"/>
          <a:ext cx="621460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Компрометация коммутатора</a:t>
          </a: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669265" y="2614717"/>
        <a:ext cx="7869350" cy="560786"/>
      </dsp:txXfrm>
    </dsp:sp>
    <dsp:sp modelId="{90E5FAB9-120A-7E4E-BC04-DB66671D137D}">
      <dsp:nvSpPr>
        <dsp:cNvPr id="0" name=""/>
        <dsp:cNvSpPr/>
      </dsp:nvSpPr>
      <dsp:spPr>
        <a:xfrm rot="5400000">
          <a:off x="-143413" y="3586454"/>
          <a:ext cx="956092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+mn-lt"/>
          </a:endParaRPr>
        </a:p>
      </dsp:txBody>
      <dsp:txXfrm rot="-5400000">
        <a:off x="1" y="3777672"/>
        <a:ext cx="669264" cy="286828"/>
      </dsp:txXfrm>
    </dsp:sp>
    <dsp:sp modelId="{9FC9852A-4E93-8D44-8AE9-9FE2563147B0}">
      <dsp:nvSpPr>
        <dsp:cNvPr id="0" name=""/>
        <dsp:cNvSpPr/>
      </dsp:nvSpPr>
      <dsp:spPr>
        <a:xfrm rot="5400000">
          <a:off x="4308378" y="-196072"/>
          <a:ext cx="621460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Атака на управляющий трафик</a:t>
          </a:r>
          <a:endParaRPr lang="en-US" sz="3600" b="1" kern="1200" dirty="0">
            <a:latin typeface="+mn-lt"/>
            <a:cs typeface="Times New Roman" pitchFamily="18" charset="0"/>
          </a:endParaRPr>
        </a:p>
      </dsp:txBody>
      <dsp:txXfrm rot="-5400000">
        <a:off x="669265" y="3473378"/>
        <a:ext cx="7869350" cy="560786"/>
      </dsp:txXfrm>
    </dsp:sp>
    <dsp:sp modelId="{BE5A1600-7739-0D44-82E7-DE752691E22E}">
      <dsp:nvSpPr>
        <dsp:cNvPr id="0" name=""/>
        <dsp:cNvSpPr/>
      </dsp:nvSpPr>
      <dsp:spPr>
        <a:xfrm rot="5400000">
          <a:off x="-137873" y="4444101"/>
          <a:ext cx="945011" cy="669264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1" y="4640859"/>
        <a:ext cx="669264" cy="275747"/>
      </dsp:txXfrm>
    </dsp:sp>
    <dsp:sp modelId="{D4CD71F5-8E2A-634D-B794-BF1BB738B758}">
      <dsp:nvSpPr>
        <dsp:cNvPr id="0" name=""/>
        <dsp:cNvSpPr/>
      </dsp:nvSpPr>
      <dsp:spPr>
        <a:xfrm rot="5400000">
          <a:off x="4303850" y="667114"/>
          <a:ext cx="630514" cy="7899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dirty="0" smtClean="0">
              <a:latin typeface="+mn-lt"/>
            </a:rPr>
            <a:t>Компрометация контроллера</a:t>
          </a:r>
          <a:endParaRPr lang="en-US" sz="3600" b="1" kern="1200" dirty="0">
            <a:latin typeface="+mn-lt"/>
            <a:cs typeface="Times New Roman"/>
          </a:endParaRPr>
        </a:p>
      </dsp:txBody>
      <dsp:txXfrm rot="-5400000">
        <a:off x="669264" y="4332480"/>
        <a:ext cx="7868908" cy="568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D752-0354-4ADA-9D1E-87777F05CE23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B8653-7E06-44A6-8FF3-696E09E678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4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88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 рисунке 3 (а) показан случай, когда атакующий создал виртуальный канал между коммутаторами </a:t>
            </a:r>
            <a:r>
              <a:rPr lang="en-US" dirty="0" smtClean="0"/>
              <a:t>S</a:t>
            </a:r>
            <a:r>
              <a:rPr lang="ru-RU" dirty="0" smtClean="0"/>
              <a:t>4 и </a:t>
            </a:r>
            <a:r>
              <a:rPr lang="en-US" dirty="0" smtClean="0"/>
              <a:t>S</a:t>
            </a:r>
            <a:r>
              <a:rPr lang="ru-RU" dirty="0" smtClean="0"/>
              <a:t>5. Если в сети используется политика выбора кратчайшего пути, то трафик между хостами </a:t>
            </a:r>
            <a:r>
              <a:rPr lang="en-US" dirty="0" smtClean="0"/>
              <a:t>H</a:t>
            </a:r>
            <a:r>
              <a:rPr lang="ru-RU" dirty="0" smtClean="0"/>
              <a:t>1 и </a:t>
            </a:r>
            <a:r>
              <a:rPr lang="en-US" dirty="0" smtClean="0"/>
              <a:t>H</a:t>
            </a:r>
            <a:r>
              <a:rPr lang="ru-RU" dirty="0" smtClean="0"/>
              <a:t>2 будет направлен через канал, контролируемый атакующим. Таким образом, может быть произведена </a:t>
            </a:r>
            <a:r>
              <a:rPr lang="en-US" dirty="0" smtClean="0"/>
              <a:t>MitM </a:t>
            </a:r>
            <a:r>
              <a:rPr lang="ru-RU" dirty="0" smtClean="0"/>
              <a:t>атака.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зависимости от реализации логики контроллера, обработка специально созданных для целей атаки пакетов может занимать значительное количество процессорного времени.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8653-7E06-44A6-8FF3-696E09E6785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6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88840"/>
            <a:ext cx="9156005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Безопасность сетей </a:t>
            </a:r>
            <a:r>
              <a:rPr lang="en-US" b="1" dirty="0" smtClean="0"/>
              <a:t>SDN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5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Проверка существования правила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r>
              <a:rPr lang="ru-RU" dirty="0"/>
              <a:t>Атака позволяет атакующему определить, установлены ли на коммутаторе правила для некоторых потоков. </a:t>
            </a:r>
            <a:endParaRPr lang="ru-RU" dirty="0" smtClean="0"/>
          </a:p>
          <a:p>
            <a:r>
              <a:rPr lang="ru-RU" dirty="0" smtClean="0"/>
              <a:t>Атака </a:t>
            </a:r>
            <a:r>
              <a:rPr lang="ru-RU" dirty="0"/>
              <a:t>использует факт того, что пакет, который удовлетворяет шаблону некоторого правила, будет обрабатываться быстрее, чем, если бы он был отправлен для анализа на контроллер.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Определение реакции контроллера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r>
              <a:rPr lang="ru-RU" dirty="0"/>
              <a:t>Целью данной атаки является поиск пакетов, в ответ на которые контроллер создает правила на коммутаторах</a:t>
            </a:r>
            <a:r>
              <a:rPr lang="ru-RU" dirty="0" smtClean="0"/>
              <a:t>.</a:t>
            </a:r>
          </a:p>
          <a:p>
            <a:r>
              <a:rPr lang="ru-RU" dirty="0"/>
              <a:t>Атакующий отправляет два пакета на коммутатор в короткий промежуток времени, позволяя контроллеру установить потоковое правило, если это необходимо. Если потоковое правило было создано, то время ответа на второй пакет будет меньше, чем на первый.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24944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60948"/>
            <a:ext cx="8229600" cy="764704"/>
          </a:xfrm>
        </p:spPr>
        <p:txBody>
          <a:bodyPr/>
          <a:lstStyle/>
          <a:p>
            <a:r>
              <a:rPr lang="ru-RU" b="1" dirty="0"/>
              <a:t>Отказ в обслуживании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15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Таблица потоков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 smtClean="0"/>
              <a:t>Успешность </a:t>
            </a:r>
            <a:r>
              <a:rPr lang="ru-RU" dirty="0"/>
              <a:t>атаки зависит от стратегии, используемой контроллером: реактивной или проактивной. Проактивная стратегия создает правила, которые действуют на большое количество потоков, в то время как реактивная стратегия создает потоковые правила для каждого потока отдельно. Реактивная стратегия позволяет атакующему переполнить таблицу потоков.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 smtClean="0"/>
              <a:t>Входной буфер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92896"/>
            <a:ext cx="8784976" cy="4176464"/>
          </a:xfrm>
        </p:spPr>
        <p:txBody>
          <a:bodyPr>
            <a:normAutofit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Вместо переполнения таблицы потоков, атакующий может произвести атаку на переполнение входного буфера коммутатора.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Входной буфер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392488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 smtClean="0"/>
              <a:t>Предполагая, что коммутатор не сбрасывает пакеты самостоятельно, </a:t>
            </a:r>
            <a:r>
              <a:rPr lang="ru-RU" dirty="0"/>
              <a:t>имеем следующий критерий переполнения входного буфера коммутатора</a:t>
            </a:r>
            <a:r>
              <a:rPr lang="ru-RU" dirty="0" smtClean="0"/>
              <a:t>:</a:t>
            </a:r>
          </a:p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5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Входной буфер</a:t>
            </a:r>
            <a:endParaRPr lang="ru-RU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96752"/>
                <a:ext cx="8784976" cy="5544616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𝑐𝑙𝑛𝑡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𝑝𝑘𝑡</m:t>
                              </m:r>
                            </m:sub>
                          </m:sSub>
                        </m:den>
                      </m:f>
                      <m:r>
                        <a:rPr lang="ru-RU" i="1">
                          <a:latin typeface="Cambria Math"/>
                        </a:rPr>
                        <m:t> ≥ 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𝑚𝑔𝑚𝑡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h𝑑𝑟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  <a:p>
                <a:pPr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ru-RU" dirty="0"/>
                  <a:t> </a:t>
                </a:r>
                <a:r>
                  <a:rPr lang="en-US" i="1" dirty="0" err="1"/>
                  <a:t>R</a:t>
                </a:r>
                <a:r>
                  <a:rPr lang="en-US" i="1" baseline="-25000" dirty="0" err="1"/>
                  <a:t>clnt</a:t>
                </a:r>
                <a:r>
                  <a:rPr lang="ru-RU" dirty="0"/>
                  <a:t> – пропускная способность канала между атакующим и коммутатором;</a:t>
                </a:r>
              </a:p>
              <a:p>
                <a:pPr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en-US" i="1" dirty="0" err="1"/>
                  <a:t>R</a:t>
                </a:r>
                <a:r>
                  <a:rPr lang="en-US" i="1" baseline="-25000" dirty="0" err="1"/>
                  <a:t>mgmt</a:t>
                </a:r>
                <a:r>
                  <a:rPr lang="ru-RU" dirty="0"/>
                  <a:t> – пропускная способность канала между коммутатором и контроллером (включая накладные расходы на шифрование);</a:t>
                </a:r>
              </a:p>
              <a:p>
                <a:pPr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en-US" i="1" dirty="0" err="1"/>
                  <a:t>s</a:t>
                </a:r>
                <a:r>
                  <a:rPr lang="en-US" i="1" baseline="-25000" dirty="0" err="1"/>
                  <a:t>pkt</a:t>
                </a:r>
                <a:r>
                  <a:rPr lang="en-US" i="1" dirty="0"/>
                  <a:t> </a:t>
                </a:r>
                <a:r>
                  <a:rPr lang="ru-RU" dirty="0"/>
                  <a:t>– размер пакета, требуемого для того, чтобы контроллер установил новое правило на коммутатор;</a:t>
                </a:r>
              </a:p>
              <a:p>
                <a:pPr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en-US" i="1" dirty="0" err="1"/>
                  <a:t>s</a:t>
                </a:r>
                <a:r>
                  <a:rPr lang="en-US" i="1" baseline="-25000" dirty="0" err="1"/>
                  <a:t>hdr</a:t>
                </a:r>
                <a:r>
                  <a:rPr lang="en-US" i="1" dirty="0"/>
                  <a:t> </a:t>
                </a:r>
                <a:r>
                  <a:rPr lang="ru-RU" dirty="0"/>
                  <a:t>– размер заголовка пакета, отправляемого на контроллер для анализа;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96752"/>
                <a:ext cx="8784976" cy="5544616"/>
              </a:xfrm>
              <a:blipFill rotWithShape="1">
                <a:blip r:embed="rId3"/>
                <a:stretch>
                  <a:fillRect l="-13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2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9144000" cy="11623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Программный компонент </a:t>
            </a:r>
            <a:r>
              <a:rPr lang="en-US" b="1" dirty="0"/>
              <a:t>OpenFlow </a:t>
            </a:r>
            <a:r>
              <a:rPr lang="ru-RU" b="1" dirty="0"/>
              <a:t>на коммутаторе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08512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Операции, производимые программной реализацией, требуют намного больше времени, чем производимые аппаратной реализацией. Следовательно, программная реализация может быть узким местом работы коммутатора.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Атака на контроллер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Следуя семантике протокола </a:t>
            </a:r>
            <a:r>
              <a:rPr lang="en-US" dirty="0"/>
              <a:t>OpenFlow</a:t>
            </a:r>
            <a:r>
              <a:rPr lang="ru-RU" dirty="0"/>
              <a:t>, если буфер коммутатора переполнен, то на анализ контроллеру будут отправляться не заголовки пакетов, а пакеты целиком. Данный факт делает возможным произведение атаки отказа в обслуживании на контроллер.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708920"/>
            <a:ext cx="9144000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16932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Последствия компрометации коммутатора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3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Безопасность протокола </a:t>
            </a:r>
            <a:r>
              <a:rPr lang="en-US" b="1" dirty="0" smtClean="0"/>
              <a:t>OpenFlow</a:t>
            </a:r>
            <a:endParaRPr lang="ru-RU" b="1" dirty="0"/>
          </a:p>
        </p:txBody>
      </p:sp>
      <p:pic>
        <p:nvPicPr>
          <p:cNvPr id="6" name="Рисунок 5" descr="C:\Users\Иван\Desktop\Курсовая\Диссертация\pic\openflow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80" y="1052735"/>
            <a:ext cx="8818534" cy="5580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Модификация таблицы потоков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Способность модифицировать таблицу потоков предоставляет атакующему возможность производить атаки:</a:t>
            </a:r>
          </a:p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/>
          </a:p>
          <a:p>
            <a:pPr marL="93663" lvl="0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Перехват трафика;</a:t>
            </a:r>
          </a:p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Атаки </a:t>
            </a:r>
            <a:r>
              <a:rPr lang="ru-RU" dirty="0" smtClean="0"/>
              <a:t>«</a:t>
            </a:r>
            <a:r>
              <a:rPr lang="ru-RU" dirty="0"/>
              <a:t>человек посередине» (</a:t>
            </a:r>
            <a:r>
              <a:rPr lang="en-US" dirty="0"/>
              <a:t>MitM</a:t>
            </a:r>
            <a:r>
              <a:rPr lang="ru-RU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Перехват трафика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08512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Основной принцип атаки перехвата трафика состоит в следующем: атакующий добавляет в таблицу потоков скомпрометированного коммутатора правило, которое дублирует некоторый поток на </a:t>
            </a:r>
            <a:r>
              <a:rPr lang="en-US" dirty="0"/>
              <a:t>IP </a:t>
            </a:r>
            <a:r>
              <a:rPr lang="ru-RU" dirty="0"/>
              <a:t>адрес хоста, подконтрольного атакующему.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9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Атаки </a:t>
            </a:r>
            <a:r>
              <a:rPr lang="ru-RU" b="1" dirty="0" smtClean="0"/>
              <a:t>«</a:t>
            </a:r>
            <a:r>
              <a:rPr lang="ru-RU" b="1" dirty="0"/>
              <a:t>человек посередине» (</a:t>
            </a:r>
            <a:r>
              <a:rPr lang="en-US" b="1" dirty="0"/>
              <a:t>MitM</a:t>
            </a:r>
            <a:r>
              <a:rPr lang="ru-RU" b="1" dirty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/>
          </a:bodyPr>
          <a:lstStyle/>
          <a:p>
            <a:pPr marL="93663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В данном случае коммутатор не дублирует трафик, а перенаправляет его на подконтрольный атакующему хост. После этого вредоносный хост может модифицировать трафик и пересылать его по адресу назначения через скомпрометированный коммутатор.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64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Атаки «человек посередине» (</a:t>
            </a:r>
            <a:r>
              <a:rPr lang="en-US" b="1" dirty="0"/>
              <a:t>MitM</a:t>
            </a:r>
            <a:r>
              <a:rPr lang="ru-RU" b="1" dirty="0"/>
              <a:t>)</a:t>
            </a:r>
          </a:p>
        </p:txBody>
      </p:sp>
      <p:pic>
        <p:nvPicPr>
          <p:cNvPr id="4" name="Объект 3" descr="C:\Users\Иван\Desktop\Курсовая\Диссертация\pic\Компр коммутатора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24936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3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Атака на управляющий трафик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Успешность атак напрямую зависит от нескольких факторов:</a:t>
            </a:r>
          </a:p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/>
          </a:p>
          <a:p>
            <a:pPr marL="95250" lvl="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Как используется протокол </a:t>
            </a:r>
            <a:r>
              <a:rPr lang="en-US" dirty="0"/>
              <a:t>TLS</a:t>
            </a:r>
            <a:r>
              <a:rPr lang="ru-RU" dirty="0"/>
              <a:t> для защиты управляющего трафика;</a:t>
            </a:r>
          </a:p>
          <a:p>
            <a:pPr marL="95250" lvl="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Какой тип управляющего канала используется (</a:t>
            </a:r>
            <a:r>
              <a:rPr lang="en-US" dirty="0"/>
              <a:t>in</a:t>
            </a:r>
            <a:r>
              <a:rPr lang="ru-RU" dirty="0"/>
              <a:t>-</a:t>
            </a:r>
            <a:r>
              <a:rPr lang="en-US" dirty="0"/>
              <a:t>band </a:t>
            </a:r>
            <a:r>
              <a:rPr lang="ru-RU" dirty="0"/>
              <a:t>или </a:t>
            </a:r>
            <a:r>
              <a:rPr lang="en-US" dirty="0"/>
              <a:t>out</a:t>
            </a:r>
            <a:r>
              <a:rPr lang="ru-RU" dirty="0"/>
              <a:t>-</a:t>
            </a:r>
            <a:r>
              <a:rPr lang="en-US" dirty="0"/>
              <a:t>of</a:t>
            </a:r>
            <a:r>
              <a:rPr lang="ru-RU" dirty="0"/>
              <a:t>-</a:t>
            </a:r>
            <a:r>
              <a:rPr lang="en-US" dirty="0"/>
              <a:t>band</a:t>
            </a:r>
            <a:r>
              <a:rPr lang="ru-RU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Перехват управляющего трафика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536504"/>
          </a:xfrm>
        </p:spPr>
        <p:txBody>
          <a:bodyPr>
            <a:normAutofit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Атакующий может использовать скомпрометированный коммутатор для перехвата управляющего трафика, идущего через данный коммутатор в том случае, если не используется </a:t>
            </a:r>
            <a:r>
              <a:rPr lang="en-US" dirty="0"/>
              <a:t>TLS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313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Подделка состояния коммутатора и сети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/>
          </a:bodyPr>
          <a:lstStyle/>
          <a:p>
            <a:pPr marL="95250" lvl="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Атакующий может производить подделку видимого для контроллера состояния коммутатора</a:t>
            </a:r>
            <a:r>
              <a:rPr lang="ru-RU" dirty="0" smtClean="0"/>
              <a:t>.</a:t>
            </a:r>
          </a:p>
          <a:p>
            <a:pPr marL="95250" lvl="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 smtClean="0"/>
              <a:t>Если </a:t>
            </a:r>
            <a:r>
              <a:rPr lang="ru-RU" dirty="0"/>
              <a:t>в сети не используется протокол </a:t>
            </a:r>
            <a:r>
              <a:rPr lang="en-US" dirty="0"/>
              <a:t>TLS</a:t>
            </a:r>
            <a:r>
              <a:rPr lang="ru-RU" dirty="0"/>
              <a:t> или он используется только для аутентификации контроллера, атакующий может создавать поддельные виртуальные коммутаторы в данной сети. Подобная атака называется – подделка состояния сети.</a:t>
            </a:r>
          </a:p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Подделка </a:t>
            </a:r>
            <a:r>
              <a:rPr lang="ru-RU" b="1" dirty="0"/>
              <a:t>состояния коммутатора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lnSpcReduction="10000"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В атаках подделки состояния коммутатора, скомпрометированный коммутатор используется атакующим для того, чтобы передавать контроллеру ложные сведения о текущем состоянии данного коммутатора или других коммутаторов, которые подключены к контроллеру через скомпрометированный коммутатор. Например, атакующий может передать контроллеру ложную информацию о содержимом таблиц потоков, о статистике по трафику или даже о том, какие интерфейсы имеет коммутатор.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 smtClean="0"/>
              <a:t>Подделка </a:t>
            </a:r>
            <a:r>
              <a:rPr lang="ru-RU" b="1" dirty="0"/>
              <a:t>состояния сети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/>
          </a:bodyPr>
          <a:lstStyle/>
          <a:p>
            <a:pPr marL="93663" lvl="0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Атакующий может создавать виртуальные каналы между скомпрометированными коммутаторами для того, чтобы привлекать сетевой трафик к данным коммутаторам</a:t>
            </a:r>
            <a:r>
              <a:rPr lang="ru-RU" dirty="0" smtClean="0"/>
              <a:t>.</a:t>
            </a:r>
          </a:p>
          <a:p>
            <a:pPr marL="93663" lvl="0" indent="449263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Атакующий может создать поддельный виртуальный коммутатор для того, чтобы сделать некоторые пути длиннее, чем они есть на самом деле.</a:t>
            </a:r>
          </a:p>
        </p:txBody>
      </p:sp>
    </p:spTree>
    <p:extLst>
      <p:ext uri="{BB962C8B-B14F-4D97-AF65-F5344CB8AC3E}">
        <p14:creationId xmlns:p14="http://schemas.microsoft.com/office/powerpoint/2010/main" val="1018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Подделка состояния сети</a:t>
            </a:r>
          </a:p>
        </p:txBody>
      </p:sp>
      <p:pic>
        <p:nvPicPr>
          <p:cNvPr id="4" name="Объект 3" descr="C:\Users\Иван\Desktop\Курсовая\Диссертация\pic\Topology spoofing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784976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8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 smtClean="0"/>
              <a:t>Угрозы </a:t>
            </a:r>
            <a:r>
              <a:rPr lang="en-US" b="1" dirty="0" smtClean="0"/>
              <a:t>OpenFlow</a:t>
            </a:r>
            <a:endParaRPr lang="ru-RU" b="1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716804"/>
              </p:ext>
            </p:extLst>
          </p:nvPr>
        </p:nvGraphicFramePr>
        <p:xfrm>
          <a:off x="323528" y="1268760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20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Отказ в обслуживании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968552"/>
          </a:xfrm>
        </p:spPr>
        <p:txBody>
          <a:bodyPr>
            <a:normAutofit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DoS </a:t>
            </a:r>
            <a:r>
              <a:rPr lang="ru-RU" dirty="0"/>
              <a:t>атака против контроллера может быть проведена, например, при помощи массовой отправки поддельных </a:t>
            </a:r>
            <a:r>
              <a:rPr lang="en-US" dirty="0"/>
              <a:t>packet</a:t>
            </a:r>
            <a:r>
              <a:rPr lang="ru-RU" dirty="0"/>
              <a:t>-</a:t>
            </a:r>
            <a:r>
              <a:rPr lang="en-US" dirty="0"/>
              <a:t>in </a:t>
            </a:r>
            <a:r>
              <a:rPr lang="ru-RU" dirty="0"/>
              <a:t>сообщений. </a:t>
            </a:r>
            <a:endParaRPr lang="ru-RU" dirty="0" smtClean="0"/>
          </a:p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DoS </a:t>
            </a:r>
            <a:r>
              <a:rPr lang="ru-RU" dirty="0"/>
              <a:t>атака против </a:t>
            </a:r>
            <a:r>
              <a:rPr lang="ru-RU" dirty="0" smtClean="0"/>
              <a:t>коммутаторов: </a:t>
            </a:r>
            <a:r>
              <a:rPr lang="ru-RU" dirty="0"/>
              <a:t>если атакующий способен произвести </a:t>
            </a:r>
            <a:r>
              <a:rPr lang="en-US" dirty="0"/>
              <a:t>MitM </a:t>
            </a:r>
            <a:r>
              <a:rPr lang="ru-RU" dirty="0"/>
              <a:t>атаку на управляющий трафик, то он способен производить удаление всех записей из таблицы потоков других коммутаторов.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780928"/>
            <a:ext cx="9144000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81454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Последствия компрометации контроллера</a:t>
            </a:r>
          </a:p>
        </p:txBody>
      </p:sp>
    </p:spTree>
    <p:extLst>
      <p:ext uri="{BB962C8B-B14F-4D97-AF65-F5344CB8AC3E}">
        <p14:creationId xmlns:p14="http://schemas.microsoft.com/office/powerpoint/2010/main" val="10172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Последствия компрометации контроллера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36912"/>
            <a:ext cx="8784976" cy="4032448"/>
          </a:xfrm>
        </p:spPr>
        <p:txBody>
          <a:bodyPr>
            <a:normAutofit/>
          </a:bodyPr>
          <a:lstStyle/>
          <a:p>
            <a:pPr marL="88900" indent="439738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Компрометация контроллера позволяет атакующему получить полный контроль над атакуемой сетью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24944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/>
              <a:t>Искажение </a:t>
            </a:r>
            <a:r>
              <a:rPr lang="ru-RU" b="1" dirty="0" smtClean="0"/>
              <a:t>данных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2446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ru-RU" b="1" dirty="0"/>
              <a:t>Искажение значений счетчиков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marL="1588" indent="55562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en-US" dirty="0"/>
              <a:t>OpenFlow </a:t>
            </a:r>
            <a:r>
              <a:rPr lang="ru-RU" dirty="0"/>
              <a:t>не предполагает наличия уведомления контроллера в случае переполнения некоторого счетчика и метода, с помощью которого контроллер может проверить факт переполнения счетчика</a:t>
            </a:r>
            <a:r>
              <a:rPr lang="ru-RU" dirty="0" smtClean="0"/>
              <a:t>.</a:t>
            </a:r>
          </a:p>
          <a:p>
            <a:pPr marL="1588" indent="541338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Следует отметить, что атаки подобного типа потребуют значительного времени, так как размеры счетчиков в спецификации </a:t>
            </a:r>
            <a:r>
              <a:rPr lang="en-US" dirty="0"/>
              <a:t>OpenFlow </a:t>
            </a:r>
            <a:r>
              <a:rPr lang="ru-RU" dirty="0"/>
              <a:t>равны 64 битам.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0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Перенаправление потока на другой порт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4320480"/>
          </a:xfrm>
        </p:spPr>
        <p:txBody>
          <a:bodyPr>
            <a:normAutofit/>
          </a:bodyPr>
          <a:lstStyle/>
          <a:p>
            <a:pPr marL="95250" indent="447675"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dirty="0"/>
              <a:t>При использовании агрегации правил, контроллер может объединять несколько перекрывающихся правил в одно правило (например, одинаковые адреса назначения и источника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0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Перенаправление потока на другой порт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Атакующий создает некоторый вредоносный сервер и подключает его к атакуемой сети.</a:t>
            </a:r>
          </a:p>
          <a:p>
            <a:pPr lvl="0"/>
            <a:r>
              <a:rPr lang="ru-RU" dirty="0"/>
              <a:t>Атакующий генерирует множество пакетов с поддельными адресами источника, которые направляет на вредоносный сервер.</a:t>
            </a:r>
          </a:p>
          <a:p>
            <a:pPr lvl="0"/>
            <a:r>
              <a:rPr lang="ru-RU" dirty="0"/>
              <a:t>Контроллер устанавливает правила для каждого потока, идущего на вредоносный сервер.</a:t>
            </a:r>
          </a:p>
        </p:txBody>
      </p:sp>
    </p:spTree>
    <p:extLst>
      <p:ext uri="{BB962C8B-B14F-4D97-AF65-F5344CB8AC3E}">
        <p14:creationId xmlns:p14="http://schemas.microsoft.com/office/powerpoint/2010/main" val="2742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Перенаправление потока на другой порт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Цель атаки состоит в том, чтобы контроллер произвел объединение правил, направляющих потоки на вредоносный сервер, и установил в адрес источника целую подсеть. Тем самым трафик, который будет проходить в данной подсети перенаправится на вредоносный сервер.</a:t>
            </a:r>
          </a:p>
        </p:txBody>
      </p:sp>
    </p:spTree>
    <p:extLst>
      <p:ext uri="{BB962C8B-B14F-4D97-AF65-F5344CB8AC3E}">
        <p14:creationId xmlns:p14="http://schemas.microsoft.com/office/powerpoint/2010/main" val="8651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24944"/>
            <a:ext cx="9144000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81454"/>
            <a:ext cx="8229600" cy="764704"/>
          </a:xfrm>
        </p:spPr>
        <p:txBody>
          <a:bodyPr/>
          <a:lstStyle/>
          <a:p>
            <a:r>
              <a:rPr lang="ru-RU" b="1" smtClean="0"/>
              <a:t>Раскрытие информации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157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989</Words>
  <Application>Microsoft Office PowerPoint</Application>
  <PresentationFormat>Экран (4:3)</PresentationFormat>
  <Paragraphs>113</Paragraphs>
  <Slides>32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Безопасность сетей SDN</vt:lpstr>
      <vt:lpstr>Безопасность протокола OpenFlow</vt:lpstr>
      <vt:lpstr>Угрозы OpenFlow</vt:lpstr>
      <vt:lpstr>Искажение данных</vt:lpstr>
      <vt:lpstr>Искажение значений счетчиков</vt:lpstr>
      <vt:lpstr>Перенаправление потока на другой порт</vt:lpstr>
      <vt:lpstr>Перенаправление потока на другой порт</vt:lpstr>
      <vt:lpstr>Перенаправление потока на другой порт</vt:lpstr>
      <vt:lpstr>Раскрытие информации</vt:lpstr>
      <vt:lpstr>Проверка существования правила</vt:lpstr>
      <vt:lpstr>Определение реакции контроллера</vt:lpstr>
      <vt:lpstr>Отказ в обслуживании</vt:lpstr>
      <vt:lpstr>Таблица потоков</vt:lpstr>
      <vt:lpstr>Входной буфер</vt:lpstr>
      <vt:lpstr>Входной буфер</vt:lpstr>
      <vt:lpstr>Входной буфер</vt:lpstr>
      <vt:lpstr>Программный компонент OpenFlow на коммутаторе</vt:lpstr>
      <vt:lpstr>Атака на контроллер</vt:lpstr>
      <vt:lpstr>Последствия компрометации коммутатора</vt:lpstr>
      <vt:lpstr>Модификация таблицы потоков</vt:lpstr>
      <vt:lpstr>Перехват трафика</vt:lpstr>
      <vt:lpstr>Атаки «человек посередине» (MitM)</vt:lpstr>
      <vt:lpstr>Атаки «человек посередине» (MitM)</vt:lpstr>
      <vt:lpstr>Атака на управляющий трафик</vt:lpstr>
      <vt:lpstr>Перехват управляющего трафика</vt:lpstr>
      <vt:lpstr>Подделка состояния коммутатора и сети</vt:lpstr>
      <vt:lpstr>Подделка состояния коммутатора</vt:lpstr>
      <vt:lpstr>Подделка состояния сети</vt:lpstr>
      <vt:lpstr>Подделка состояния сети</vt:lpstr>
      <vt:lpstr>Отказ в обслуживании</vt:lpstr>
      <vt:lpstr>Последствия компрометации контроллера</vt:lpstr>
      <vt:lpstr>Последствия компрометации контроллера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в сетях SDN</dc:title>
  <dc:creator>Иван Петров</dc:creator>
  <cp:lastModifiedBy>Иван Петров</cp:lastModifiedBy>
  <cp:revision>28</cp:revision>
  <dcterms:created xsi:type="dcterms:W3CDTF">2016-04-11T11:16:17Z</dcterms:created>
  <dcterms:modified xsi:type="dcterms:W3CDTF">2016-04-13T07:59:08Z</dcterms:modified>
</cp:coreProperties>
</file>